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8800425" cy="359997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339">
          <p15:clr>
            <a:srgbClr val="A4A3A4"/>
          </p15:clr>
        </p15:guide>
        <p15:guide id="2" pos="9071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gbN2zFC1CLX0IXeen9ceMTUBlH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24" y="-42"/>
      </p:cViewPr>
      <p:guideLst>
        <p:guide orient="horz" pos="11339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440022" y="1443742"/>
            <a:ext cx="25920382" cy="599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522173" y="7317788"/>
            <a:ext cx="23756079" cy="25920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-2384585" y="19969804"/>
            <a:ext cx="40949702" cy="4860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2344724" y="15349736"/>
            <a:ext cx="40949702" cy="1410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2160033" y="11183268"/>
            <a:ext cx="24480361" cy="7716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4320064" y="20399853"/>
            <a:ext cx="20160298" cy="9199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2520"/>
              </a:spcBef>
              <a:spcAft>
                <a:spcPts val="0"/>
              </a:spcAft>
              <a:buClr>
                <a:srgbClr val="888888"/>
              </a:buClr>
              <a:buSzPts val="12598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205"/>
              </a:spcBef>
              <a:spcAft>
                <a:spcPts val="0"/>
              </a:spcAft>
              <a:buClr>
                <a:srgbClr val="888888"/>
              </a:buClr>
              <a:buSzPts val="11024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890"/>
              </a:spcBef>
              <a:spcAft>
                <a:spcPts val="0"/>
              </a:spcAft>
              <a:buClr>
                <a:srgbClr val="888888"/>
              </a:buClr>
              <a:buSzPts val="9449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7874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7874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787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787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787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7874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1440022" y="1443742"/>
            <a:ext cx="25920382" cy="599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1440022" y="8399940"/>
            <a:ext cx="25920382" cy="23756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2275037" y="23133166"/>
            <a:ext cx="24480361" cy="7149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5748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2275037" y="15258242"/>
            <a:ext cx="24480361" cy="7874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7874"/>
              <a:buNone/>
              <a:defRPr sz="7874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417"/>
              </a:spcBef>
              <a:spcAft>
                <a:spcPts val="0"/>
              </a:spcAft>
              <a:buClr>
                <a:srgbClr val="888888"/>
              </a:buClr>
              <a:buSzPts val="7087"/>
              <a:buNone/>
              <a:defRPr sz="7087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SzPts val="6299"/>
              <a:buNone/>
              <a:defRPr sz="6299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102"/>
              </a:spcBef>
              <a:spcAft>
                <a:spcPts val="0"/>
              </a:spcAft>
              <a:buClr>
                <a:srgbClr val="888888"/>
              </a:buClr>
              <a:buSzPts val="5512"/>
              <a:buNone/>
              <a:defRPr sz="5512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102"/>
              </a:spcBef>
              <a:spcAft>
                <a:spcPts val="0"/>
              </a:spcAft>
              <a:buClr>
                <a:srgbClr val="888888"/>
              </a:buClr>
              <a:buSzPts val="5512"/>
              <a:buNone/>
              <a:defRPr sz="5512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102"/>
              </a:spcBef>
              <a:spcAft>
                <a:spcPts val="0"/>
              </a:spcAft>
              <a:buClr>
                <a:srgbClr val="888888"/>
              </a:buClr>
              <a:buSzPts val="5512"/>
              <a:buNone/>
              <a:defRPr sz="5512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102"/>
              </a:spcBef>
              <a:spcAft>
                <a:spcPts val="0"/>
              </a:spcAft>
              <a:buClr>
                <a:srgbClr val="888888"/>
              </a:buClr>
              <a:buSzPts val="5512"/>
              <a:buNone/>
              <a:defRPr sz="5512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102"/>
              </a:spcBef>
              <a:spcAft>
                <a:spcPts val="0"/>
              </a:spcAft>
              <a:buClr>
                <a:srgbClr val="888888"/>
              </a:buClr>
              <a:buSzPts val="5512"/>
              <a:buNone/>
              <a:defRPr sz="5512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102"/>
              </a:spcBef>
              <a:spcAft>
                <a:spcPts val="0"/>
              </a:spcAft>
              <a:buClr>
                <a:srgbClr val="888888"/>
              </a:buClr>
              <a:buSzPts val="5512"/>
              <a:buNone/>
              <a:defRPr sz="5512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1440022" y="1443742"/>
            <a:ext cx="25920382" cy="599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1080022" y="11199929"/>
            <a:ext cx="9480140" cy="31674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928623" algn="l"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1024"/>
              <a:buChar char="•"/>
              <a:defRPr sz="11024"/>
            </a:lvl1pPr>
            <a:lvl2pPr marL="914400" lvl="1" indent="-828611" algn="l"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49"/>
              <a:buChar char="–"/>
              <a:defRPr sz="9449"/>
            </a:lvl2pPr>
            <a:lvl3pPr marL="1371600" lvl="2" indent="-728599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•"/>
              <a:defRPr sz="7874"/>
            </a:lvl3pPr>
            <a:lvl4pPr marL="1828800" lvl="3" indent="-678624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–"/>
              <a:defRPr sz="7087"/>
            </a:lvl4pPr>
            <a:lvl5pPr marL="2286000" lvl="4" indent="-678624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»"/>
              <a:defRPr sz="7087"/>
            </a:lvl5pPr>
            <a:lvl6pPr marL="2743200" lvl="5" indent="-678624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6pPr>
            <a:lvl7pPr marL="3200400" lvl="6" indent="-678624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7pPr>
            <a:lvl8pPr marL="3657600" lvl="7" indent="-678624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8pPr>
            <a:lvl9pPr marL="4114800" lvl="8" indent="-678624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11040174" y="11199929"/>
            <a:ext cx="9480140" cy="31674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928623" algn="l"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1024"/>
              <a:buChar char="•"/>
              <a:defRPr sz="11024"/>
            </a:lvl1pPr>
            <a:lvl2pPr marL="914400" lvl="1" indent="-828611" algn="l"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49"/>
              <a:buChar char="–"/>
              <a:defRPr sz="9449"/>
            </a:lvl2pPr>
            <a:lvl3pPr marL="1371600" lvl="2" indent="-728599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•"/>
              <a:defRPr sz="7874"/>
            </a:lvl3pPr>
            <a:lvl4pPr marL="1828800" lvl="3" indent="-678624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–"/>
              <a:defRPr sz="7087"/>
            </a:lvl4pPr>
            <a:lvl5pPr marL="2286000" lvl="4" indent="-678624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»"/>
              <a:defRPr sz="7087"/>
            </a:lvl5pPr>
            <a:lvl6pPr marL="2743200" lvl="5" indent="-678624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6pPr>
            <a:lvl7pPr marL="3200400" lvl="6" indent="-678624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7pPr>
            <a:lvl8pPr marL="3657600" lvl="7" indent="-678624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8pPr>
            <a:lvl9pPr marL="4114800" lvl="8" indent="-678624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1440022" y="1441659"/>
            <a:ext cx="25920382" cy="599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1440032" y="8058276"/>
            <a:ext cx="12725189" cy="3358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49"/>
              <a:buNone/>
              <a:defRPr sz="9449" b="1"/>
            </a:lvl1pPr>
            <a:lvl2pPr marL="914400" lvl="1" indent="-22860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None/>
              <a:defRPr sz="7874" b="1"/>
            </a:lvl2pPr>
            <a:lvl3pPr marL="1371600" lvl="2" indent="-228600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None/>
              <a:defRPr sz="7087" b="1"/>
            </a:lvl3pPr>
            <a:lvl4pPr marL="1828800" lvl="3" indent="-2286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sz="6299" b="1"/>
            </a:lvl4pPr>
            <a:lvl5pPr marL="2286000" lvl="4" indent="-2286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sz="6299" b="1"/>
            </a:lvl5pPr>
            <a:lvl6pPr marL="2743200" lvl="5" indent="-2286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sz="6299" b="1"/>
            </a:lvl6pPr>
            <a:lvl7pPr marL="3200400" lvl="6" indent="-2286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sz="6299" b="1"/>
            </a:lvl7pPr>
            <a:lvl8pPr marL="3657600" lvl="7" indent="-2286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sz="6299" b="1"/>
            </a:lvl8pPr>
            <a:lvl9pPr marL="4114800" lvl="8" indent="-2286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sz="6299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1440032" y="11416582"/>
            <a:ext cx="12725189" cy="20741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828611" algn="l"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49"/>
              <a:buChar char="•"/>
              <a:defRPr sz="9449"/>
            </a:lvl1pPr>
            <a:lvl2pPr marL="914400" lvl="1" indent="-728599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–"/>
              <a:defRPr sz="7874"/>
            </a:lvl2pPr>
            <a:lvl3pPr marL="1371600" lvl="2" indent="-678624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3pPr>
            <a:lvl4pPr marL="1828800" lvl="3" indent="-628586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–"/>
              <a:defRPr sz="6299"/>
            </a:lvl4pPr>
            <a:lvl5pPr marL="2286000" lvl="4" indent="-628586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»"/>
              <a:defRPr sz="6299"/>
            </a:lvl5pPr>
            <a:lvl6pPr marL="2743200" lvl="5" indent="-628586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6pPr>
            <a:lvl7pPr marL="3200400" lvl="6" indent="-628586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7pPr>
            <a:lvl8pPr marL="3657600" lvl="7" indent="-628586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8pPr>
            <a:lvl9pPr marL="4114800" lvl="8" indent="-628586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14630227" y="8058276"/>
            <a:ext cx="12730187" cy="3358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49"/>
              <a:buNone/>
              <a:defRPr sz="9449" b="1"/>
            </a:lvl1pPr>
            <a:lvl2pPr marL="914400" lvl="1" indent="-22860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None/>
              <a:defRPr sz="7874" b="1"/>
            </a:lvl2pPr>
            <a:lvl3pPr marL="1371600" lvl="2" indent="-228600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None/>
              <a:defRPr sz="7087" b="1"/>
            </a:lvl3pPr>
            <a:lvl4pPr marL="1828800" lvl="3" indent="-2286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sz="6299" b="1"/>
            </a:lvl4pPr>
            <a:lvl5pPr marL="2286000" lvl="4" indent="-2286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sz="6299" b="1"/>
            </a:lvl5pPr>
            <a:lvl6pPr marL="2743200" lvl="5" indent="-2286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sz="6299" b="1"/>
            </a:lvl6pPr>
            <a:lvl7pPr marL="3200400" lvl="6" indent="-2286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sz="6299" b="1"/>
            </a:lvl7pPr>
            <a:lvl8pPr marL="3657600" lvl="7" indent="-2286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sz="6299" b="1"/>
            </a:lvl8pPr>
            <a:lvl9pPr marL="4114800" lvl="8" indent="-2286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sz="6299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14630227" y="11416582"/>
            <a:ext cx="12730187" cy="20741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828611" algn="l"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49"/>
              <a:buChar char="•"/>
              <a:defRPr sz="9449"/>
            </a:lvl1pPr>
            <a:lvl2pPr marL="914400" lvl="1" indent="-728599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–"/>
              <a:defRPr sz="7874"/>
            </a:lvl2pPr>
            <a:lvl3pPr marL="1371600" lvl="2" indent="-678624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3pPr>
            <a:lvl4pPr marL="1828800" lvl="3" indent="-628586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–"/>
              <a:defRPr sz="6299"/>
            </a:lvl4pPr>
            <a:lvl5pPr marL="2286000" lvl="4" indent="-628586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»"/>
              <a:defRPr sz="6299"/>
            </a:lvl5pPr>
            <a:lvl6pPr marL="2743200" lvl="5" indent="-628586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6pPr>
            <a:lvl7pPr marL="3200400" lvl="6" indent="-628586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7pPr>
            <a:lvl8pPr marL="3657600" lvl="7" indent="-628586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8pPr>
            <a:lvl9pPr marL="4114800" lvl="8" indent="-628586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1440022" y="1443742"/>
            <a:ext cx="25920382" cy="599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440027" y="1433324"/>
            <a:ext cx="9475143" cy="609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874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1260175" y="1433334"/>
            <a:ext cx="16100239" cy="3072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1028573" algn="l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598"/>
              <a:buChar char="•"/>
              <a:defRPr sz="12598"/>
            </a:lvl1pPr>
            <a:lvl2pPr marL="914400" lvl="1" indent="-928623" algn="l"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1024"/>
              <a:buChar char="–"/>
              <a:defRPr sz="11024"/>
            </a:lvl2pPr>
            <a:lvl3pPr marL="1371600" lvl="2" indent="-828611" algn="l"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49"/>
              <a:buChar char="•"/>
              <a:defRPr sz="9449"/>
            </a:lvl3pPr>
            <a:lvl4pPr marL="1828800" lvl="3" indent="-728598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–"/>
              <a:defRPr sz="7874"/>
            </a:lvl4pPr>
            <a:lvl5pPr marL="2286000" lvl="4" indent="-728598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»"/>
              <a:defRPr sz="7874"/>
            </a:lvl5pPr>
            <a:lvl6pPr marL="2743200" lvl="5" indent="-728598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•"/>
              <a:defRPr sz="7874"/>
            </a:lvl6pPr>
            <a:lvl7pPr marL="3200400" lvl="6" indent="-728598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•"/>
              <a:defRPr sz="7874"/>
            </a:lvl7pPr>
            <a:lvl8pPr marL="3657600" lvl="7" indent="-728598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•"/>
              <a:defRPr sz="7874"/>
            </a:lvl8pPr>
            <a:lvl9pPr marL="4114800" lvl="8" indent="-728598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•"/>
              <a:defRPr sz="7874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440027" y="7533294"/>
            <a:ext cx="9475143" cy="2462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5512"/>
              <a:buNone/>
              <a:defRPr sz="5512"/>
            </a:lvl1pPr>
            <a:lvl2pPr marL="914400" lvl="1" indent="-228600" algn="l">
              <a:spcBef>
                <a:spcPts val="945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sz="4724"/>
            </a:lvl2pPr>
            <a:lvl3pPr marL="1371600" lvl="2" indent="-228600" algn="l"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3937"/>
              <a:buNone/>
              <a:defRPr sz="3937"/>
            </a:lvl3pPr>
            <a:lvl4pPr marL="1828800" lvl="3" indent="-2286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5645085" y="25199827"/>
            <a:ext cx="17280255" cy="2974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874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645085" y="3216643"/>
            <a:ext cx="17280255" cy="2159984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5645085" y="28174810"/>
            <a:ext cx="17280255" cy="422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5512"/>
              <a:buNone/>
              <a:defRPr sz="5512"/>
            </a:lvl1pPr>
            <a:lvl2pPr marL="914400" lvl="1" indent="-228600" algn="l">
              <a:spcBef>
                <a:spcPts val="945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sz="4724"/>
            </a:lvl2pPr>
            <a:lvl3pPr marL="1371600" lvl="2" indent="-228600" algn="l"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3937"/>
              <a:buNone/>
              <a:defRPr sz="3937"/>
            </a:lvl3pPr>
            <a:lvl4pPr marL="1828800" lvl="3" indent="-2286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440022" y="1443742"/>
            <a:ext cx="25920382" cy="599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32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32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32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32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32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32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32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32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32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440022" y="8399940"/>
            <a:ext cx="25920382" cy="23756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1028573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598"/>
              <a:buFont typeface="Arial"/>
              <a:buChar char="•"/>
              <a:defRPr sz="1259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928623" algn="l" rtl="0"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1024"/>
              <a:buFont typeface="Arial"/>
              <a:buChar char="–"/>
              <a:defRPr sz="11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828611" algn="l" rtl="0"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49"/>
              <a:buFont typeface="Arial"/>
              <a:buChar char="•"/>
              <a:defRPr sz="94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728598" algn="l" rtl="0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Font typeface="Arial"/>
              <a:buChar char="–"/>
              <a:defRPr sz="787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728598" algn="l" rtl="0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Font typeface="Arial"/>
              <a:buChar char="»"/>
              <a:defRPr sz="787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728598" algn="l" rtl="0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Font typeface="Arial"/>
              <a:buChar char="•"/>
              <a:defRPr sz="787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728598" algn="l" rtl="0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Font typeface="Arial"/>
              <a:buChar char="•"/>
              <a:defRPr sz="787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728598" algn="l" rtl="0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Font typeface="Arial"/>
              <a:buChar char="•"/>
              <a:defRPr sz="787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728598" algn="l" rtl="0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Font typeface="Arial"/>
              <a:buChar char="•"/>
              <a:defRPr sz="787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472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gif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 descr="http://www.dema.ufscar.br/portal/images/DEMa_Imagens/Logo/logoufscar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68163" y="33438315"/>
            <a:ext cx="3018726" cy="1993737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/>
          <p:nvPr/>
        </p:nvSpPr>
        <p:spPr>
          <a:xfrm>
            <a:off x="1009499" y="4462365"/>
            <a:ext cx="26749960" cy="289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200" b="1" i="0" u="none" strike="noStrike" cap="none" dirty="0">
                <a:solidFill>
                  <a:srgbClr val="00823B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Orientações para a apresentação no formato de pôster:</a:t>
            </a:r>
            <a:endParaRPr dirty="0">
              <a:solidFill>
                <a:srgbClr val="00823B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-3810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Char char="•"/>
            </a:pPr>
            <a:r>
              <a:rPr lang="pt-BR" sz="4800" b="1" dirty="0">
                <a:solidFill>
                  <a:schemeClr val="dk1"/>
                </a:solidFill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 Os pôsteres deverão ser confeccionados nas dimensões 100 cm (altura) x 80 cm (largura);</a:t>
            </a:r>
            <a:endParaRPr sz="4800" dirty="0">
              <a:solidFill>
                <a:schemeClr val="dk1"/>
              </a:solidFill>
              <a:latin typeface="Bookman Old Style" panose="02050604050505020204" pitchFamily="18" charset="0"/>
              <a:ea typeface="Calibri"/>
              <a:cs typeface="Calibri"/>
              <a:sym typeface="Calibri"/>
            </a:endParaRPr>
          </a:p>
          <a:p>
            <a:pPr marL="0" marR="0" lvl="0" indent="-3810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Char char="•"/>
            </a:pPr>
            <a:r>
              <a:rPr lang="pt-BR" sz="4800" b="1" dirty="0">
                <a:solidFill>
                  <a:schemeClr val="dk1"/>
                </a:solidFill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 Os pôsteres deverão ser fixados </a:t>
            </a:r>
            <a:r>
              <a:rPr lang="pt-BR" sz="4800" b="1" dirty="0">
                <a:solidFill>
                  <a:srgbClr val="FF0000"/>
                </a:solidFill>
                <a:highlight>
                  <a:srgbClr val="FFFF00"/>
                </a:highlight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até as 08h30</a:t>
            </a:r>
            <a:r>
              <a:rPr lang="pt-BR" sz="4800" b="1" dirty="0">
                <a:solidFill>
                  <a:schemeClr val="dk1"/>
                </a:solidFill>
                <a:highlight>
                  <a:srgbClr val="FFFF00"/>
                </a:highlight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 </a:t>
            </a:r>
            <a:r>
              <a:rPr lang="pt-BR" sz="4800" b="1" dirty="0">
                <a:solidFill>
                  <a:schemeClr val="dk1"/>
                </a:solidFill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nos locais definidos pela Comissão Organizadora do evento;</a:t>
            </a:r>
            <a:endParaRPr sz="4800" dirty="0">
              <a:solidFill>
                <a:schemeClr val="dk1"/>
              </a:solidFill>
              <a:latin typeface="Bookman Old Style" panose="02050604050505020204" pitchFamily="18" charset="0"/>
              <a:ea typeface="Calibri"/>
              <a:cs typeface="Calibri"/>
              <a:sym typeface="Calibri"/>
            </a:endParaRPr>
          </a:p>
          <a:p>
            <a:pPr marL="0" marR="0" lvl="0" indent="-3810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Char char="•"/>
            </a:pPr>
            <a:r>
              <a:rPr lang="pt-BR" sz="4800" b="1" dirty="0">
                <a:solidFill>
                  <a:schemeClr val="dk1"/>
                </a:solidFill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 Os discentes devem permanecer durante todo o período de apresentação dos pôsteres junto aos seus trabalhos </a:t>
            </a:r>
            <a:r>
              <a:rPr lang="pt-BR" sz="4800" b="1" dirty="0">
                <a:solidFill>
                  <a:srgbClr val="FF0000"/>
                </a:solidFill>
                <a:highlight>
                  <a:srgbClr val="FFFF00"/>
                </a:highlight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(das 14h20 às 16h00)</a:t>
            </a:r>
            <a:r>
              <a:rPr lang="pt-BR" sz="4800" b="1" dirty="0">
                <a:solidFill>
                  <a:schemeClr val="dk1"/>
                </a:solidFill>
                <a:highlight>
                  <a:srgbClr val="FFFF00"/>
                </a:highlight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, </a:t>
            </a:r>
            <a:r>
              <a:rPr lang="pt-BR" sz="4800" b="1" dirty="0">
                <a:solidFill>
                  <a:schemeClr val="dk1"/>
                </a:solidFill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que serão avaliados por uma comissão de docentes e pesquisadores convidados;</a:t>
            </a:r>
            <a:endParaRPr sz="1100" dirty="0">
              <a:latin typeface="Bookman Old Style" panose="02050604050505020204" pitchFamily="18" charset="0"/>
            </a:endParaRPr>
          </a:p>
          <a:p>
            <a:pPr marL="0" marR="0" lvl="0" indent="-3810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Char char="•"/>
            </a:pPr>
            <a:r>
              <a:rPr lang="pt-BR" sz="4800" b="1" dirty="0">
                <a:solidFill>
                  <a:schemeClr val="dk1"/>
                </a:solidFill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 Os critérios oficiais de avaliação são </a:t>
            </a:r>
            <a:r>
              <a:rPr lang="pt-BR" sz="4800" b="1" dirty="0">
                <a:solidFill>
                  <a:srgbClr val="00823B"/>
                </a:solidFill>
                <a:latin typeface="Bookman Old Style" panose="02050604050505020204" pitchFamily="18" charset="0"/>
                <a:cs typeface="Calibri"/>
              </a:rPr>
              <a:t>POSTURA E EXPRESSÃO, DOMÍNIO DO CONTEÚDO, JUSTIFICATIVA DO TRABALHO, REVISÃO BIBLIOGRÁFICA, CRONOGRAMA DE EXECUÇÃO, COERÊNCIA DOS OBJETIVOS COM A METODOLOGIA E RESULTADOS OBTIDOS, CUMPRIMENTO DOS OBJETIVOS CONFORME </a:t>
            </a:r>
            <a:r>
              <a:rPr lang="pt-BR" sz="4800" b="1">
                <a:solidFill>
                  <a:srgbClr val="00823B"/>
                </a:solidFill>
                <a:latin typeface="Bookman Old Style" panose="02050604050505020204" pitchFamily="18" charset="0"/>
                <a:cs typeface="Calibri"/>
              </a:rPr>
              <a:t>RESULTADOS OBTIDOS;</a:t>
            </a:r>
            <a:endParaRPr sz="1100" dirty="0">
              <a:solidFill>
                <a:srgbClr val="00823B"/>
              </a:solidFill>
              <a:latin typeface="Bookman Old Style" panose="02050604050505020204" pitchFamily="18" charset="0"/>
            </a:endParaRPr>
          </a:p>
          <a:p>
            <a:pPr marL="0" marR="0" lvl="0" indent="-3810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Char char="•"/>
            </a:pPr>
            <a:r>
              <a:rPr lang="pt-BR" sz="4800" b="1" dirty="0">
                <a:solidFill>
                  <a:schemeClr val="dk1"/>
                </a:solidFill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 O layout geral deste modelo e os itens abaixo deverão estar obrigatoriamente presentes no pôster, sendo que  figuras, tabelas e gráficos são opcionais.</a:t>
            </a:r>
            <a:endParaRPr sz="1100" dirty="0">
              <a:latin typeface="Bookman Old Style" panose="02050604050505020204" pitchFamily="18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200" b="1" dirty="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600" b="1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TÍTULO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Nome dos autores (seguir ordem do resumo)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Endereço de contato/instituições vinculadas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600" b="1" dirty="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600" b="1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INTRODUÇÃO E JUSTIFICATIVA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600" b="1" dirty="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600" b="1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OBJETIVOS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600" b="1" dirty="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600" b="1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MATERIAIS E MÉTODOS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6600" b="1" dirty="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600" b="1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RESULTADOS E DISCUSSÃO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600" b="1" dirty="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600" b="1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REFERÊNCIAS BIBLIOGRÁFICAS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600" b="1" dirty="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600" b="1" dirty="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APOIO/FINANCIADORES (se houver)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200" b="1" dirty="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-1388" y="0"/>
            <a:ext cx="28800425" cy="35999738"/>
          </a:xfrm>
          <a:prstGeom prst="frame">
            <a:avLst>
              <a:gd name="adj1" fmla="val 1167"/>
            </a:avLst>
          </a:prstGeom>
          <a:solidFill>
            <a:srgbClr val="72AA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7D0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286643" y="614581"/>
            <a:ext cx="9411985" cy="3343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0" b="1" i="1" dirty="0">
                <a:solidFill>
                  <a:srgbClr val="E2AC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XII</a:t>
            </a:r>
            <a:r>
              <a:rPr lang="pt-BR" sz="10000" b="1" i="1" dirty="0">
                <a:solidFill>
                  <a:srgbClr val="FFC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</a:t>
            </a:r>
            <a:r>
              <a:rPr lang="pt-BR" sz="10000" b="1" i="1" dirty="0">
                <a:solidFill>
                  <a:srgbClr val="00823B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Workshop do PPGCFau</a:t>
            </a:r>
            <a:endParaRPr sz="10000" b="1" i="1" dirty="0">
              <a:solidFill>
                <a:srgbClr val="00823B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l" rtl="0">
              <a:spcBef>
                <a:spcPts val="3936"/>
              </a:spcBef>
              <a:spcAft>
                <a:spcPts val="0"/>
              </a:spcAft>
              <a:buNone/>
            </a:pPr>
            <a:endParaRPr sz="9449" b="1" i="1" dirty="0">
              <a:solidFill>
                <a:srgbClr val="31859C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l" rtl="0">
              <a:spcBef>
                <a:spcPts val="1968"/>
              </a:spcBef>
              <a:spcAft>
                <a:spcPts val="0"/>
              </a:spcAft>
              <a:buNone/>
            </a:pPr>
            <a:endParaRPr sz="6299" dirty="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9824" y="33654990"/>
            <a:ext cx="7037452" cy="1952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518266" y="33122712"/>
            <a:ext cx="2370425" cy="237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3FAA92E8-AE7A-D4DE-71F0-D5CC2AB800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90224" y="1148337"/>
            <a:ext cx="17069235" cy="2918118"/>
          </a:xfrm>
          <a:prstGeom prst="rect">
            <a:avLst/>
          </a:prstGeom>
        </p:spPr>
      </p:pic>
      <p:pic>
        <p:nvPicPr>
          <p:cNvPr id="1026" name="Picture 2" descr="II Workshop Brasil – Dinamarca">
            <a:extLst>
              <a:ext uri="{FF2B5EF4-FFF2-40B4-BE49-F238E27FC236}">
                <a16:creationId xmlns:a16="http://schemas.microsoft.com/office/drawing/2014/main" id="{DB1C8B5C-55FA-DE71-2BF8-769C993814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6656" y="33475098"/>
            <a:ext cx="5233851" cy="170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65830B76-5599-242D-B1A9-78F9EC94E03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010777" y="33390617"/>
            <a:ext cx="5534025" cy="17621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190</Words>
  <Application>Microsoft Office PowerPoint</Application>
  <PresentationFormat>Personalizar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Bookman Old Style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Home</dc:creator>
  <cp:lastModifiedBy>Alexandra Sanches</cp:lastModifiedBy>
  <cp:revision>8</cp:revision>
  <dcterms:created xsi:type="dcterms:W3CDTF">2016-08-08T15:11:24Z</dcterms:created>
  <dcterms:modified xsi:type="dcterms:W3CDTF">2024-09-06T13:07:33Z</dcterms:modified>
</cp:coreProperties>
</file>